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677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1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F98A-E74C-411E-991B-9B4255E5A01A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3C3C0-7662-4287-8396-43FFF23C12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9696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F98A-E74C-411E-991B-9B4255E5A01A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3C3C0-7662-4287-8396-43FFF23C12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5861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F98A-E74C-411E-991B-9B4255E5A01A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3C3C0-7662-4287-8396-43FFF23C12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1448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F98A-E74C-411E-991B-9B4255E5A01A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3C3C0-7662-4287-8396-43FFF23C12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9377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F98A-E74C-411E-991B-9B4255E5A01A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3C3C0-7662-4287-8396-43FFF23C12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368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F98A-E74C-411E-991B-9B4255E5A01A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3C3C0-7662-4287-8396-43FFF23C12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3798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F98A-E74C-411E-991B-9B4255E5A01A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3C3C0-7662-4287-8396-43FFF23C12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28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F98A-E74C-411E-991B-9B4255E5A01A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3C3C0-7662-4287-8396-43FFF23C12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600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F98A-E74C-411E-991B-9B4255E5A01A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3C3C0-7662-4287-8396-43FFF23C12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1777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F98A-E74C-411E-991B-9B4255E5A01A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3C3C0-7662-4287-8396-43FFF23C12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0680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F98A-E74C-411E-991B-9B4255E5A01A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3C3C0-7662-4287-8396-43FFF23C12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3839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ada sección Rojo">
    <p:bg>
      <p:bgPr>
        <a:solidFill>
          <a:srgbClr val="E1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-1191"/>
            <a:ext cx="7981950" cy="4489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0" y="4488657"/>
            <a:ext cx="9144000" cy="6548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5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44" y="4600575"/>
            <a:ext cx="2952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1766" y="627460"/>
            <a:ext cx="6048375" cy="3213497"/>
          </a:xfrm>
          <a:prstGeom prst="rect">
            <a:avLst/>
          </a:prstGeom>
        </p:spPr>
        <p:txBody>
          <a:bodyPr anchor="t"/>
          <a:lstStyle>
            <a:lvl1pPr algn="l">
              <a:defRPr sz="450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0"/>
          </p:nvPr>
        </p:nvSpPr>
        <p:spPr>
          <a:xfrm>
            <a:off x="8422482" y="4783932"/>
            <a:ext cx="594122" cy="273844"/>
          </a:xfrm>
          <a:prstGeom prst="rect">
            <a:avLst/>
          </a:prstGeom>
        </p:spPr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800">
                <a:solidFill>
                  <a:schemeClr val="bg1">
                    <a:lumMod val="75000"/>
                  </a:schemeClr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</a:lstStyle>
          <a:p>
            <a:pPr>
              <a:defRPr/>
            </a:pPr>
            <a:fld id="{92223BB5-4F2E-461B-84EB-17A5ED798AC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1448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F98A-E74C-411E-991B-9B4255E5A01A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3C3C0-7662-4287-8396-43FFF23C120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5560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BB5-4F2E-461B-84EB-17A5ED798ACA}" type="slidenum">
              <a:rPr lang="es-ES" smtClean="0"/>
              <a:pPr>
                <a:defRPr/>
              </a:pPr>
              <a:t>1</a:t>
            </a:fld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209018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2607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BB5-4F2E-461B-84EB-17A5ED798ACA}" type="slidenum">
              <a:rPr lang="es-ES" smtClean="0"/>
              <a:pPr>
                <a:defRPr/>
              </a:pPr>
              <a:t>2</a:t>
            </a:fld>
            <a:endParaRPr lang="es-E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7869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2764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BB5-4F2E-461B-84EB-17A5ED798ACA}" type="slidenum">
              <a:rPr lang="es-ES" smtClean="0"/>
              <a:pPr>
                <a:defRPr/>
              </a:pPr>
              <a:t>3</a:t>
            </a:fld>
            <a:endParaRPr lang="es-E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8076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BB5-4F2E-461B-84EB-17A5ED798ACA}" type="slidenum">
              <a:rPr lang="es-ES" smtClean="0"/>
              <a:pPr>
                <a:defRPr/>
              </a:pPr>
              <a:t>4</a:t>
            </a:fld>
            <a:endParaRPr lang="es-E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017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1364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BB5-4F2E-461B-84EB-17A5ED798ACA}" type="slidenum">
              <a:rPr lang="es-ES" smtClean="0"/>
              <a:pPr>
                <a:defRPr/>
              </a:pPr>
              <a:t>5</a:t>
            </a:fld>
            <a:endParaRPr lang="es-E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3999" cy="5161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3138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BB5-4F2E-461B-84EB-17A5ED798ACA}" type="slidenum">
              <a:rPr lang="es-ES" smtClean="0"/>
              <a:pPr>
                <a:defRPr/>
              </a:pPr>
              <a:t>6</a:t>
            </a:fld>
            <a:endParaRPr lang="es-E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6911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249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BB5-4F2E-461B-84EB-17A5ED798ACA}" type="slidenum">
              <a:rPr lang="es-ES" smtClean="0"/>
              <a:pPr>
                <a:defRPr/>
              </a:pPr>
              <a:t>7</a:t>
            </a:fld>
            <a:endParaRPr lang="es-E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6645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174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BB5-4F2E-461B-84EB-17A5ED798ACA}" type="slidenum">
              <a:rPr lang="es-ES" smtClean="0"/>
              <a:pPr>
                <a:defRPr/>
              </a:pPr>
              <a:t>8</a:t>
            </a:fld>
            <a:endParaRPr lang="es-E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72574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5651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BB5-4F2E-461B-84EB-17A5ED798ACA}" type="slidenum">
              <a:rPr lang="es-ES" smtClean="0"/>
              <a:pPr>
                <a:defRPr/>
              </a:pPr>
              <a:t>9</a:t>
            </a:fld>
            <a:endParaRPr lang="es-E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2576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5058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BB5-4F2E-461B-84EB-17A5ED798ACA}" type="slidenum">
              <a:rPr lang="es-ES" smtClean="0"/>
              <a:pPr>
                <a:defRPr/>
              </a:pPr>
              <a:t>10</a:t>
            </a:fld>
            <a:endParaRPr lang="es-E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9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4179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BB5-4F2E-461B-84EB-17A5ED798ACA}" type="slidenum">
              <a:rPr lang="es-ES" smtClean="0"/>
              <a:pPr>
                <a:defRPr/>
              </a:pPr>
              <a:t>11</a:t>
            </a:fld>
            <a:endParaRPr lang="es-E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241972" cy="5179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947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BB5-4F2E-461B-84EB-17A5ED798ACA}" type="slidenum">
              <a:rPr lang="es-ES" smtClean="0"/>
              <a:pPr>
                <a:defRPr/>
              </a:pPr>
              <a:t>12</a:t>
            </a:fld>
            <a:endParaRPr lang="es-E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56896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5704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BB5-4F2E-461B-84EB-17A5ED798ACA}" type="slidenum">
              <a:rPr lang="es-ES" smtClean="0"/>
              <a:pPr>
                <a:defRPr/>
              </a:pPr>
              <a:t>13</a:t>
            </a:fld>
            <a:endParaRPr lang="es-E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56896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926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BB5-4F2E-461B-84EB-17A5ED798ACA}" type="slidenum">
              <a:rPr lang="es-ES" smtClean="0"/>
              <a:pPr>
                <a:defRPr/>
              </a:pPr>
              <a:t>14</a:t>
            </a:fld>
            <a:endParaRPr lang="es-E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61667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3721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BB5-4F2E-461B-84EB-17A5ED798ACA}" type="slidenum">
              <a:rPr lang="es-ES" smtClean="0"/>
              <a:pPr>
                <a:defRPr/>
              </a:pPr>
              <a:t>15</a:t>
            </a:fld>
            <a:endParaRPr lang="es-E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6032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2770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BB5-4F2E-461B-84EB-17A5ED798ACA}" type="slidenum">
              <a:rPr lang="es-ES" smtClean="0"/>
              <a:pPr>
                <a:defRPr/>
              </a:pPr>
              <a:t>16</a:t>
            </a:fld>
            <a:endParaRPr lang="es-E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016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286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BB5-4F2E-461B-84EB-17A5ED798ACA}" type="slidenum">
              <a:rPr lang="es-ES" smtClean="0"/>
              <a:pPr>
                <a:defRPr/>
              </a:pPr>
              <a:t>17</a:t>
            </a:fld>
            <a:endParaRPr lang="es-E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679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0660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BB5-4F2E-461B-84EB-17A5ED798ACA}" type="slidenum">
              <a:rPr lang="es-ES" smtClean="0"/>
              <a:pPr>
                <a:defRPr/>
              </a:pPr>
              <a:t>18</a:t>
            </a:fld>
            <a:endParaRPr lang="es-E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57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2397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BB5-4F2E-461B-84EB-17A5ED798ACA}" type="slidenum">
              <a:rPr lang="es-ES" smtClean="0"/>
              <a:pPr>
                <a:defRPr/>
              </a:pPr>
              <a:t>19</a:t>
            </a:fld>
            <a:endParaRPr lang="es-E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2791"/>
            <a:ext cx="9202264" cy="5166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686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BB5-4F2E-461B-84EB-17A5ED798ACA}" type="slidenum">
              <a:rPr lang="es-ES" smtClean="0"/>
              <a:pPr>
                <a:defRPr/>
              </a:pPr>
              <a:t>20</a:t>
            </a:fld>
            <a:endParaRPr lang="es-E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150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698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BB5-4F2E-461B-84EB-17A5ED798ACA}" type="slidenum">
              <a:rPr lang="es-ES" smtClean="0"/>
              <a:pPr>
                <a:defRPr/>
              </a:pPr>
              <a:t>21</a:t>
            </a:fld>
            <a:endParaRPr lang="es-E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514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01860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BB5-4F2E-461B-84EB-17A5ED798ACA}" type="slidenum">
              <a:rPr lang="es-ES" smtClean="0"/>
              <a:pPr>
                <a:defRPr/>
              </a:pPr>
              <a:t>22</a:t>
            </a:fld>
            <a:endParaRPr lang="es-E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0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7787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223BB5-4F2E-461B-84EB-17A5ED798ACA}" type="slidenum">
              <a:rPr lang="es-ES" smtClean="0"/>
              <a:pPr>
                <a:defRPr/>
              </a:pPr>
              <a:t>23</a:t>
            </a:fld>
            <a:endParaRPr lang="es-E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86574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Microsoft Office PowerPoint</Application>
  <PresentationFormat>Presentación en pantalla (16:9)</PresentationFormat>
  <Paragraphs>23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Maite Perez Jimenez</dc:creator>
  <cp:lastModifiedBy>Maite Perez Jimenez</cp:lastModifiedBy>
  <cp:revision>1</cp:revision>
  <dcterms:created xsi:type="dcterms:W3CDTF">2024-05-29T17:01:37Z</dcterms:created>
  <dcterms:modified xsi:type="dcterms:W3CDTF">2024-05-29T17:02:19Z</dcterms:modified>
</cp:coreProperties>
</file>